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3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51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12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383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12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84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9/12/2024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36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9/12/2024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90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9/12/2024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00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584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36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56000"/>
                    </a14:imgEffect>
                    <a14:imgEffect>
                      <a14:brightnessContrast bright="-4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bg1"/>
                </a:solidFill>
              </a:defRPr>
            </a:lvl1pPr>
          </a:lstStyle>
          <a:p>
            <a:fld id="{7DA38F49-B3E2-4BF0-BEC7-C30D34ABBB8D}" type="datetime1">
              <a:rPr lang="en-US" smtClean="0"/>
              <a:pPr/>
              <a:t>9/12/2024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725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EC39-6C4B-1A4D-C52D-CA44FFF93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928" y="1380743"/>
            <a:ext cx="8403336" cy="29518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Decision Trees vs Neural Networks for Classification of Emotions from Text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08C903-0622-0196-3100-399ABF5C30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4325112" cy="1287887"/>
          </a:xfrm>
        </p:spPr>
        <p:txBody>
          <a:bodyPr anchor="t" anchorCtr="0">
            <a:norm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A DATA MINING AND MACHINE LEARNING PROJECT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12E4DC-D418-28F6-98AB-3384B30A7023}"/>
              </a:ext>
            </a:extLst>
          </p:cNvPr>
          <p:cNvSpPr/>
          <p:nvPr/>
        </p:nvSpPr>
        <p:spPr>
          <a:xfrm>
            <a:off x="758952" y="4291420"/>
            <a:ext cx="4325112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33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431B6-02D2-ED3A-1DCB-967757FEE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875C9-ED2C-08C9-B7A6-9DBA1B177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Extracting emotions from text has many applications</a:t>
            </a:r>
          </a:p>
          <a:p>
            <a:pPr lvl="1"/>
            <a:r>
              <a:rPr lang="en-US" dirty="0"/>
              <a:t>Customer feedback analysis</a:t>
            </a:r>
          </a:p>
          <a:p>
            <a:pPr lvl="1"/>
            <a:r>
              <a:rPr lang="en-US" dirty="0"/>
              <a:t>Health monitoring</a:t>
            </a:r>
          </a:p>
          <a:p>
            <a:r>
              <a:rPr lang="en-US" dirty="0"/>
              <a:t>In this work I compare</a:t>
            </a:r>
          </a:p>
          <a:p>
            <a:pPr lvl="1"/>
            <a:r>
              <a:rPr lang="en-US" dirty="0"/>
              <a:t>Decision Trees</a:t>
            </a:r>
          </a:p>
          <a:p>
            <a:pPr lvl="1"/>
            <a:r>
              <a:rPr lang="en-US" dirty="0"/>
              <a:t>Random Forests</a:t>
            </a:r>
          </a:p>
          <a:p>
            <a:pPr lvl="1"/>
            <a:r>
              <a:rPr lang="en-US" dirty="0"/>
              <a:t>Neural Networks </a:t>
            </a:r>
          </a:p>
        </p:txBody>
      </p:sp>
    </p:spTree>
    <p:extLst>
      <p:ext uri="{BB962C8B-B14F-4D97-AF65-F5344CB8AC3E}">
        <p14:creationId xmlns:p14="http://schemas.microsoft.com/office/powerpoint/2010/main" val="1241689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7632E-3DC6-5832-B369-5D3EC71C5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B0984-EF6D-1312-0DD4-362D9187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472"/>
            <a:ext cx="6044184" cy="356616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Two datasets of labelled tweets were merged</a:t>
            </a:r>
          </a:p>
          <a:p>
            <a:pPr lvl="1"/>
            <a:r>
              <a:rPr lang="en-US" dirty="0"/>
              <a:t>CrowdFlower (40,000 instances)</a:t>
            </a:r>
          </a:p>
          <a:p>
            <a:pPr lvl="1"/>
            <a:r>
              <a:rPr lang="en-US" dirty="0"/>
              <a:t>Emotions (400,000 instances)</a:t>
            </a:r>
          </a:p>
          <a:p>
            <a:r>
              <a:rPr lang="en-US" dirty="0"/>
              <a:t>The resulting dataset has 7 emotions and is unbalanced</a:t>
            </a:r>
          </a:p>
          <a:p>
            <a:r>
              <a:rPr lang="en-US" dirty="0"/>
              <a:t>A weight for each class was used to train the models</a:t>
            </a:r>
          </a:p>
        </p:txBody>
      </p:sp>
      <p:pic>
        <p:nvPicPr>
          <p:cNvPr id="5" name="Picture 4" descr="A graph with blue bars&#10;&#10;Description automatically generated with medium confidence">
            <a:extLst>
              <a:ext uri="{FF2B5EF4-FFF2-40B4-BE49-F238E27FC236}">
                <a16:creationId xmlns:a16="http://schemas.microsoft.com/office/drawing/2014/main" id="{9B33EFA7-305C-9D71-507F-1F1ECDD75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220" y="2633472"/>
            <a:ext cx="4457700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561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FD941-0858-FEC4-EC35-B6F45A6AF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236F7-AFEB-761B-3CBE-8760FB486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737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D1214-3D89-5013-08C9-0583E3A89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85BEF-2C81-4B76-D382-A0B770F77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97268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RightStep">
      <a:dk1>
        <a:srgbClr val="000000"/>
      </a:dk1>
      <a:lt1>
        <a:srgbClr val="FFFFFF"/>
      </a:lt1>
      <a:dk2>
        <a:srgbClr val="251A2F"/>
      </a:dk2>
      <a:lt2>
        <a:srgbClr val="F3F2F0"/>
      </a:lt2>
      <a:accent1>
        <a:srgbClr val="2966E7"/>
      </a:accent1>
      <a:accent2>
        <a:srgbClr val="3D2DD9"/>
      </a:accent2>
      <a:accent3>
        <a:srgbClr val="8A29E7"/>
      </a:accent3>
      <a:accent4>
        <a:srgbClr val="C717D5"/>
      </a:accent4>
      <a:accent5>
        <a:srgbClr val="E729A5"/>
      </a:accent5>
      <a:accent6>
        <a:srgbClr val="D51744"/>
      </a:accent6>
      <a:hlink>
        <a:srgbClr val="A98438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82</Words>
  <Application>Microsoft Office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Grandview Display</vt:lpstr>
      <vt:lpstr>DashVTI</vt:lpstr>
      <vt:lpstr>Decision Trees vs Neural Networks for Classification of Emotions from Text</vt:lpstr>
      <vt:lpstr>Introduction</vt:lpstr>
      <vt:lpstr>Data</vt:lpstr>
      <vt:lpstr>Models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Ettore Ricci</dc:creator>
  <cp:lastModifiedBy>Ettore Ricci</cp:lastModifiedBy>
  <cp:revision>3</cp:revision>
  <dcterms:created xsi:type="dcterms:W3CDTF">2024-09-07T13:38:34Z</dcterms:created>
  <dcterms:modified xsi:type="dcterms:W3CDTF">2024-09-12T16:56:55Z</dcterms:modified>
</cp:coreProperties>
</file>

<file path=docProps/thumbnail.jpeg>
</file>